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96526-F65E-F799-5535-E5835FE0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A5106B-01D4-7F81-7C60-12EA9BA8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A5F6-F518-4433-B2D8-2B8604FD97B9}" type="datetimeFigureOut">
              <a:rPr lang="nl-NL" smtClean="0"/>
              <a:t>18-6-2025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15781A-DB55-68C0-8BD0-ABF7928C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076957-F4BD-183D-3589-FD0ED579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8FB2-3E1F-4FB2-8FF7-745402F926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87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4792349-1314-2BAA-4E58-4C35E949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C540F2-C785-F369-59F3-96EAB293F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AC2F8C-6CEB-4D24-2E8D-DBCEE1F1B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A5F6-F518-4433-B2D8-2B8604FD97B9}" type="datetimeFigureOut">
              <a:rPr lang="nl-NL" smtClean="0"/>
              <a:t>18-6-2025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5D85E2-301B-19F1-0BD9-FBB53B955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3EE052-8F63-B881-27E5-E3D76EDE2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8FB2-3E1F-4FB2-8FF7-745402F926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5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1875EC-0574-9D77-6568-95D71A70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F5E87CC-3AF7-12B8-F75F-80D3FE5BA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7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44279B-86AF-C198-22EA-EC80CCD3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1CC8CF-9B32-B5BA-7060-492BC864F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5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309FB21-3B96-56CC-11E6-8945DCED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9A2F4F-66E8-926A-CCBF-6B3C92CFB4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9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BD557A5-EB82-F018-89DB-447F0B6A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5F5B4F-B066-0FAF-E531-351826715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2540303-9C00-70DC-EAED-A6E65469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B3AE96-14CE-1FD1-107D-04A5198F42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6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9BAF275-90DC-6D49-0CD5-E1BE6275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1C856C-8596-D87C-7D1B-30B03728B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3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DE0BFD-28C6-DF78-0EBC-7AEE0953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B559E5-F72F-35B3-5D5E-1A74A5DA3B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2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F53CE81-677A-5D03-9BCF-A6A7407C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68D9D5-C492-5ECE-3222-5899E02D5E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2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70DEC19-D6E8-46D5-6AC4-76E15400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FA8A23-9C14-94B7-A199-448EB5BD92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8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6CF43ED-6324-823D-B35E-56126ACF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2F6089-A6BA-508D-8491-9B6AB27A83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1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A3E820-ACA6-6622-5636-D0429F5F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540AAB-F33D-972A-4E46-A114D816E6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4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97293BE-B767-81FB-6E2D-6F65BC2B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606618-DDCC-1883-D238-F3FAF52DD7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0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D86EB9-CDA9-75C8-46F5-A3C0C0C3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68C9E5-822A-2869-4FF6-B86E0DE58B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139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2025-06-18T12:30:24Z</dcterms:created>
  <dcterms:modified xsi:type="dcterms:W3CDTF">2025-06-18T12:30:24Z</dcterms:modified>
</cp:coreProperties>
</file>